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89750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383"/>
    <a:srgbClr val="000000"/>
    <a:srgbClr val="38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4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9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3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2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8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9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1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7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12/1/2023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‹N°›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71791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88" r:id="rId6"/>
    <p:sldLayoutId id="2147483693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58DA945-4469-E769-DCFF-6B3FB8EDD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160" y="136294"/>
            <a:ext cx="5217887" cy="2023706"/>
          </a:xfrm>
        </p:spPr>
        <p:txBody>
          <a:bodyPr>
            <a:noAutofit/>
          </a:bodyPr>
          <a:lstStyle/>
          <a:p>
            <a:r>
              <a:rPr lang="fr-FR" sz="6000" dirty="0" err="1"/>
              <a:t>Saumonerie</a:t>
            </a:r>
            <a:r>
              <a:rPr lang="fr-FR" sz="6000" dirty="0"/>
              <a:t> de Varennes Jarcy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3EFFF0-E258-CA74-64FB-6C0B514F4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6050" y="5755236"/>
            <a:ext cx="4500561" cy="939747"/>
          </a:xfrm>
        </p:spPr>
        <p:txBody>
          <a:bodyPr>
            <a:normAutofit/>
          </a:bodyPr>
          <a:lstStyle/>
          <a:p>
            <a:r>
              <a:rPr lang="fr-FR" dirty="0"/>
              <a:t>Retrait des commandes</a:t>
            </a:r>
          </a:p>
          <a:p>
            <a:r>
              <a:rPr lang="fr-FR" dirty="0"/>
              <a:t> chez </a:t>
            </a:r>
            <a:r>
              <a:rPr lang="fr-FR" dirty="0" err="1"/>
              <a:t>we</a:t>
            </a:r>
            <a:r>
              <a:rPr lang="fr-FR" dirty="0"/>
              <a:t> vrac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B68811B-0CEE-5CFA-2376-2624FB521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9807" y="358805"/>
            <a:ext cx="6049714" cy="208715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FCBD29F-0B24-86A0-CB16-5E6931E3D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24776">
            <a:off x="2582286" y="2434523"/>
            <a:ext cx="2391109" cy="552527"/>
          </a:xfrm>
          <a:prstGeom prst="rect">
            <a:avLst/>
          </a:prstGeom>
        </p:spPr>
      </p:pic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7CBF7369-E65C-3292-8053-4F11C0C16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615529"/>
              </p:ext>
            </p:extLst>
          </p:nvPr>
        </p:nvGraphicFramePr>
        <p:xfrm>
          <a:off x="584300" y="3462696"/>
          <a:ext cx="7106935" cy="2560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99123">
                  <a:extLst>
                    <a:ext uri="{9D8B030D-6E8A-4147-A177-3AD203B41FA5}">
                      <a16:colId xmlns:a16="http://schemas.microsoft.com/office/drawing/2014/main" val="4254398401"/>
                    </a:ext>
                  </a:extLst>
                </a:gridCol>
                <a:gridCol w="1876523">
                  <a:extLst>
                    <a:ext uri="{9D8B030D-6E8A-4147-A177-3AD203B41FA5}">
                      <a16:colId xmlns:a16="http://schemas.microsoft.com/office/drawing/2014/main" val="2274163082"/>
                    </a:ext>
                  </a:extLst>
                </a:gridCol>
                <a:gridCol w="2531289">
                  <a:extLst>
                    <a:ext uri="{9D8B030D-6E8A-4147-A177-3AD203B41FA5}">
                      <a16:colId xmlns:a16="http://schemas.microsoft.com/office/drawing/2014/main" val="808282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Saumon fumé tranché </a:t>
                      </a:r>
                    </a:p>
                    <a:p>
                      <a:r>
                        <a:rPr lang="fr-FR" dirty="0"/>
                        <a:t> Plaquette de 250g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16,90 €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soit 67,60 € le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186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Saumon fumé tranché </a:t>
                      </a:r>
                    </a:p>
                    <a:p>
                      <a:r>
                        <a:rPr lang="fr-FR" b="1" dirty="0"/>
                        <a:t>Plaquette de 500g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29,90 €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Soit 59,80 € le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577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Pavé de saumon 200g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10,90 € environ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Soit  54,50 € le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22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/>
                        <a:t>Saumon fumé entier tranché (1kg à 1,2kg)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56 € environ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Soit 56 € le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677952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5CC9806A-13A7-228B-CA12-8380D4DF11C4}"/>
              </a:ext>
            </a:extLst>
          </p:cNvPr>
          <p:cNvSpPr txBox="1"/>
          <p:nvPr/>
        </p:nvSpPr>
        <p:spPr>
          <a:xfrm>
            <a:off x="5769807" y="2445955"/>
            <a:ext cx="6049714" cy="369332"/>
          </a:xfrm>
          <a:prstGeom prst="rect">
            <a:avLst/>
          </a:prstGeom>
          <a:solidFill>
            <a:srgbClr val="383837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818383"/>
                </a:solidFill>
                <a:latin typeface="Amasis MT Pro Medium" panose="02040604050005020304" pitchFamily="18" charset="0"/>
              </a:rPr>
              <a:t>         </a:t>
            </a:r>
            <a:r>
              <a:rPr lang="fr-FR" dirty="0">
                <a:solidFill>
                  <a:srgbClr val="818383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Origine Ecosse, non bio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5DA002-408D-BB28-6A87-01833B79C8B7}"/>
              </a:ext>
            </a:extLst>
          </p:cNvPr>
          <p:cNvSpPr/>
          <p:nvPr/>
        </p:nvSpPr>
        <p:spPr>
          <a:xfrm>
            <a:off x="7725042" y="4031188"/>
            <a:ext cx="4171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Spécial fêtes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534D9EB-B281-B2D4-60C2-3A41C9F70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484" y="2073965"/>
            <a:ext cx="1186507" cy="100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16783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76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ADLaM Display</vt:lpstr>
      <vt:lpstr>Amasis MT Pro Medium</vt:lpstr>
      <vt:lpstr>Arial</vt:lpstr>
      <vt:lpstr>Avenir Next LT Pro</vt:lpstr>
      <vt:lpstr>Bell MT</vt:lpstr>
      <vt:lpstr>GlowVTI</vt:lpstr>
      <vt:lpstr>Saumonerie de Varennes Jarcy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Saumonerie de Varennes Jarcy</dc:title>
  <dc:creator>sam lebaron</dc:creator>
  <cp:lastModifiedBy>SAMUEL LEBARON</cp:lastModifiedBy>
  <cp:revision>4</cp:revision>
  <dcterms:created xsi:type="dcterms:W3CDTF">2023-12-01T08:54:50Z</dcterms:created>
  <dcterms:modified xsi:type="dcterms:W3CDTF">2023-12-01T16:57:51Z</dcterms:modified>
</cp:coreProperties>
</file>