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89750" cy="100203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7E7"/>
    <a:srgbClr val="335156"/>
    <a:srgbClr val="355157"/>
    <a:srgbClr val="324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145C2C-2C03-E3CC-178C-DE5B27CF2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D72755-2A90-78AF-A2C5-1D7F8902E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660499-E2CC-F8ED-2D3A-41F2AEAE8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6B0EB5-C9D7-80FB-2325-40DE6BB1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968CDF-639E-C367-E5AD-BE707598D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07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DDA5AD-2B49-6D58-58DD-9B1AD7A2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7277CB-A720-3936-D614-712A7DEAA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8FEE63-9724-E54F-91CF-7637A6A3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CFB699-2000-5CD3-717A-21BC52A0C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202567E-B25E-5C64-7037-5886CD76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80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3AAF6B1-51E9-66F3-3D2A-00D527D89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3C1E0D-BA73-CA63-1559-A7E32D501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4A6737-BD4C-A469-CF5D-6884EFB1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1C46D6-B232-8798-0390-59CC757E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B97BD7-EF29-19CC-47F4-4EC4029D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47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D72B5-7061-E2B3-FD54-154EAB1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CF57D0-E6CE-2186-DFEC-F4E0D3CF3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57EBC5-EFB1-F30A-07F8-BE6AD61C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23176B-3340-7021-9543-EF9194DCB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76C55B-E8C2-BAC5-1A8C-CA5D39A7F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7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5B334A-B9C3-5FD8-D50F-7558ACBA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D877E5-7919-65A9-AF67-E767FDE58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DDB3F9-300C-6199-61CC-5B54D5E06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A87D83-8ED9-A0DF-D3AE-1FBEE2A8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9EF572-091E-D2C6-D4C4-0F9E36121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52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FDD99-3FBC-B9E6-770A-AFBFE474B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BB60E6-3FCD-5896-D5AE-E718527C3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7A4FB4-935C-706C-7359-D4110A15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22CAFC-2B17-AB71-C603-27414C087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D03388-047A-416A-A6C9-C113C409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DA7F9B4-E6C2-8C5F-9A00-A92FD0CC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46B4A-ABA6-A6E5-B6CD-FED464D27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51037F-D4BC-9520-8C65-B5C9FD689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CA1DF3-0ACE-B42F-B4B1-B215BB158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C0E7C29-EB63-107A-1EB3-A24BC74B1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3A2B6F-81C8-8383-C2CC-CE4A07706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5A68B15-4E3E-D706-83A9-E105AC93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7AEAE4-4C85-3F06-C2D8-5DCEA41C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9533187-063D-9FDA-E423-326AD920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2A7322-8289-C763-A9FF-D477026D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94ACE9-7159-1606-7DA6-86655FEB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F59465-D9C2-ACED-532A-8A6DAB2B5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B494083-58C8-6F3A-E741-52F54A0B8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32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EF0E934-5A3E-6744-B77A-AF0DDDE4A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DFF5E8B-739B-1619-3092-732A1539D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3FAAEC-0C74-2B58-EBC7-07CB3DDE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660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75E507-8C84-A004-702F-3AEADBD84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42D79-5C36-2C8A-1520-BD6199E34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07FF838-642C-CF17-D297-589DD6074B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A79B02C-5325-B78D-DA1F-8940390C2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010512-EB83-964A-E441-F89C6C6F5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4019E6-A043-C720-8BA8-210ECA0EC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35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6AF7F1-3301-30E5-E714-86A7E4D4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1BBF025-E94B-43B0-B00D-75D318BE25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D8D2DD-E0AA-88DF-7063-1FCA8CFCA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6A6021-BA1D-C8B9-1306-3D2080F0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032AF4-1368-323A-E894-71B6C278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708CEC-EBA5-DA7A-8BFF-3167BD71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0DFE9A-8350-A7B1-4C98-022CD9253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73F750-FAF8-A827-4660-8200F18F8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114118-D58A-0622-635E-80162019AF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7030CA-C181-4F00-A411-6BE0A5F4256B}" type="datetimeFigureOut">
              <a:rPr lang="fr-FR" smtClean="0"/>
              <a:t>28/04/2024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B77BE2-50DF-E1AC-323A-5E754C72C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4187CB-DCD2-02CA-4413-87EBE3AF53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F743D-08C7-4C94-AAF0-2D81DE26C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33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E98A6D-E0EF-6159-081F-65C1CE4C0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51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A54B71-1F44-9295-9F08-8CEFC718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Autofit/>
          </a:bodyPr>
          <a:lstStyle/>
          <a:p>
            <a:r>
              <a:rPr lang="fr-FR" sz="4000" dirty="0">
                <a:latin typeface="Chiller" panose="04020404031007020602" pitchFamily="82" charset="0"/>
                <a:cs typeface="Arabic Typesetting" panose="03020402040406030203" pitchFamily="66" charset="-78"/>
              </a:rPr>
              <a:t>Volailles de la Ferme de la Cour des Lions</a:t>
            </a:r>
            <a:br>
              <a:rPr lang="fr-FR" sz="4000" dirty="0">
                <a:latin typeface="Chiller" panose="04020404031007020602" pitchFamily="82" charset="0"/>
                <a:cs typeface="Arabic Typesetting" panose="03020402040406030203" pitchFamily="66" charset="-78"/>
              </a:rPr>
            </a:br>
            <a:r>
              <a:rPr lang="fr-FR" sz="4000" dirty="0">
                <a:latin typeface="Chiller" panose="04020404031007020602" pitchFamily="82" charset="0"/>
                <a:cs typeface="Arabic Typesetting" panose="03020402040406030203" pitchFamily="66" charset="-78"/>
              </a:rPr>
              <a:t>Seine &amp; Marne</a:t>
            </a:r>
            <a:br>
              <a:rPr lang="fr-FR" sz="4000" dirty="0">
                <a:latin typeface="Chiller" panose="04020404031007020602" pitchFamily="82" charset="0"/>
              </a:rPr>
            </a:br>
            <a:r>
              <a:rPr lang="fr-FR" sz="4000" dirty="0">
                <a:latin typeface="Chiller" panose="04020404031007020602" pitchFamily="82" charset="0"/>
                <a:cs typeface="Arabic Typesetting" panose="03020402040406030203" pitchFamily="66" charset="-78"/>
              </a:rPr>
              <a:t>(77 La Tombe)</a:t>
            </a:r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417CAE5E-123C-C56F-FCF2-CC6A254212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32555"/>
              </p:ext>
            </p:extLst>
          </p:nvPr>
        </p:nvGraphicFramePr>
        <p:xfrm>
          <a:off x="7741888" y="3429000"/>
          <a:ext cx="5036493" cy="2839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7016">
                  <a:extLst>
                    <a:ext uri="{9D8B030D-6E8A-4147-A177-3AD203B41FA5}">
                      <a16:colId xmlns:a16="http://schemas.microsoft.com/office/drawing/2014/main" val="1794682043"/>
                    </a:ext>
                  </a:extLst>
                </a:gridCol>
                <a:gridCol w="2099477">
                  <a:extLst>
                    <a:ext uri="{9D8B030D-6E8A-4147-A177-3AD203B41FA5}">
                      <a16:colId xmlns:a16="http://schemas.microsoft.com/office/drawing/2014/main" val="4021373755"/>
                    </a:ext>
                  </a:extLst>
                </a:gridCol>
              </a:tblGrid>
              <a:tr h="532917">
                <a:tc>
                  <a:txBody>
                    <a:bodyPr/>
                    <a:lstStyle/>
                    <a:p>
                      <a:r>
                        <a:rPr lang="fr-FR" b="1" dirty="0">
                          <a:highlight>
                            <a:srgbClr val="FFFF00"/>
                          </a:highlight>
                        </a:rPr>
                        <a:t>Cuisses de poulet bio local</a:t>
                      </a:r>
                    </a:p>
                    <a:p>
                      <a:r>
                        <a:rPr lang="fr-FR" b="1" dirty="0">
                          <a:highlight>
                            <a:srgbClr val="FFFF00"/>
                          </a:highlight>
                        </a:rPr>
                        <a:t>La barquette de 2 cuisses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17,90 € le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93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Ailes de Poulet Bio Local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6/8 ailes par barquette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12,00 € le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372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Filets de Poulet Bio Local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 2 filets par barquette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32,90 € le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09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Poulet BIO Prêt à cuire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12,90 € le kg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38323"/>
                  </a:ext>
                </a:extLst>
              </a:tr>
            </a:tbl>
          </a:graphicData>
        </a:graphic>
      </p:graphicFrame>
      <p:pic>
        <p:nvPicPr>
          <p:cNvPr id="17" name="Image 16" descr="Une image contenant sac à provisions, sac, accessoire, conception&#10;&#10;Description générée automatiquement">
            <a:extLst>
              <a:ext uri="{FF2B5EF4-FFF2-40B4-BE49-F238E27FC236}">
                <a16:creationId xmlns:a16="http://schemas.microsoft.com/office/drawing/2014/main" id="{F4DC4B19-A05D-F786-A1CB-081EAD6B6D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881" y="746149"/>
            <a:ext cx="1482353" cy="1819251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94378B37-66F7-14C9-095E-4F08C8CF17B7}"/>
              </a:ext>
            </a:extLst>
          </p:cNvPr>
          <p:cNvSpPr txBox="1"/>
          <p:nvPr/>
        </p:nvSpPr>
        <p:spPr>
          <a:xfrm rot="20359142">
            <a:off x="108021" y="708447"/>
            <a:ext cx="34453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highlight>
                  <a:srgbClr val="FF0000"/>
                </a:highlight>
              </a:rPr>
              <a:t>Sur commande :</a:t>
            </a:r>
          </a:p>
          <a:p>
            <a:pPr algn="ctr"/>
            <a:r>
              <a:rPr lang="fr-FR" sz="3200" b="1" dirty="0">
                <a:solidFill>
                  <a:schemeClr val="bg1"/>
                </a:solidFill>
                <a:highlight>
                  <a:srgbClr val="C0C0C0"/>
                </a:highlight>
              </a:rPr>
              <a:t>Livré le mercredi</a:t>
            </a:r>
          </a:p>
        </p:txBody>
      </p:sp>
    </p:spTree>
    <p:extLst>
      <p:ext uri="{BB962C8B-B14F-4D97-AF65-F5344CB8AC3E}">
        <p14:creationId xmlns:p14="http://schemas.microsoft.com/office/powerpoint/2010/main" val="35775783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75</Words>
  <Application>Microsoft Office PowerPoint</Application>
  <PresentationFormat>Grand écran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Chiller</vt:lpstr>
      <vt:lpstr>Thème Office</vt:lpstr>
      <vt:lpstr>Volailles de la Ferme de la Cour des Lions Seine &amp; Marne (77 La Tombe)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Œufs bio de la ferme d’Egreville</dc:title>
  <dc:creator>sam lebaron</dc:creator>
  <cp:lastModifiedBy>sam lebaron</cp:lastModifiedBy>
  <cp:revision>4</cp:revision>
  <cp:lastPrinted>2024-03-05T15:42:00Z</cp:lastPrinted>
  <dcterms:created xsi:type="dcterms:W3CDTF">2024-01-18T08:58:10Z</dcterms:created>
  <dcterms:modified xsi:type="dcterms:W3CDTF">2024-04-28T07:40:48Z</dcterms:modified>
</cp:coreProperties>
</file>